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1033-F420-4649-9208-D811508D5A20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8D21-D496-40C9-A99F-DD5AB446F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1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8D21-D496-40C9-A99F-DD5AB446F8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97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10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1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74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37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68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6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37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BB64-8DDF-498F-98D0-8667CFF172EC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22D6-01E2-489E-A89C-854592953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50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5272" r="17548" b="4543"/>
          <a:stretch/>
        </p:blipFill>
        <p:spPr>
          <a:xfrm>
            <a:off x="8308444" y="-75285"/>
            <a:ext cx="1756503" cy="227034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32" y="-9028"/>
            <a:ext cx="3905250" cy="152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28" y="5670755"/>
            <a:ext cx="2947630" cy="11502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/>
          <a:stretch/>
        </p:blipFill>
        <p:spPr>
          <a:xfrm>
            <a:off x="4993555" y="1975552"/>
            <a:ext cx="6016113" cy="488244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t="15993" r="774" b="15104"/>
          <a:stretch/>
        </p:blipFill>
        <p:spPr>
          <a:xfrm>
            <a:off x="6093818" y="23566"/>
            <a:ext cx="2117190" cy="14588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82" y="1261315"/>
            <a:ext cx="7109616" cy="47223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802" y="5525383"/>
            <a:ext cx="3320147" cy="12956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4254147"/>
            <a:ext cx="3230880" cy="609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29938" r="10211" b="6744"/>
          <a:stretch/>
        </p:blipFill>
        <p:spPr>
          <a:xfrm>
            <a:off x="-1108425" y="0"/>
            <a:ext cx="3190595" cy="347816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60" y="5781369"/>
            <a:ext cx="2664183" cy="103968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37438"/>
          <a:stretch/>
        </p:blipFill>
        <p:spPr>
          <a:xfrm>
            <a:off x="-1074802" y="3478160"/>
            <a:ext cx="3083969" cy="21087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7906" r="24478"/>
          <a:stretch/>
        </p:blipFill>
        <p:spPr>
          <a:xfrm>
            <a:off x="1654588" y="2866740"/>
            <a:ext cx="1593415" cy="258595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287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1</Words>
  <Application>Microsoft Office PowerPoint</Application>
  <PresentationFormat>A4 210 x 297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13</cp:revision>
  <dcterms:created xsi:type="dcterms:W3CDTF">2021-03-19T01:59:21Z</dcterms:created>
  <dcterms:modified xsi:type="dcterms:W3CDTF">2021-03-23T09:01:22Z</dcterms:modified>
</cp:coreProperties>
</file>